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01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20/11/2021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20163"/>
              </p:ext>
            </p:extLst>
          </p:nvPr>
        </p:nvGraphicFramePr>
        <p:xfrm>
          <a:off x="6096000" y="207458"/>
          <a:ext cx="5125899" cy="125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000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160304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87595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212967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9864"/>
              </p:ext>
            </p:extLst>
          </p:nvPr>
        </p:nvGraphicFramePr>
        <p:xfrm>
          <a:off x="6096000" y="1549317"/>
          <a:ext cx="51259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513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872987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763754" y="5720417"/>
            <a:ext cx="2587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bg1"/>
                </a:solidFill>
                <a:latin typeface="Futura BT" panose="020B0702020204020204" pitchFamily="34" charset="0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791333"/>
              </p:ext>
            </p:extLst>
          </p:nvPr>
        </p:nvGraphicFramePr>
        <p:xfrm>
          <a:off x="6230797" y="1213511"/>
          <a:ext cx="5538788" cy="201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30797" y="3631455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5" y="3755688"/>
            <a:ext cx="2269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A4842309-A26B-4C96-88E3-3AA939E47C03}"/>
              </a:ext>
            </a:extLst>
          </p:cNvPr>
          <p:cNvGrpSpPr/>
          <p:nvPr/>
        </p:nvGrpSpPr>
        <p:grpSpPr>
          <a:xfrm>
            <a:off x="-1020865" y="1976256"/>
            <a:ext cx="13935846" cy="3612127"/>
            <a:chOff x="-1020865" y="1976256"/>
            <a:chExt cx="13935846" cy="3612127"/>
          </a:xfrm>
        </p:grpSpPr>
        <p:cxnSp>
          <p:nvCxnSpPr>
            <p:cNvPr id="68" name="Google Shape;185;p18">
              <a:extLst>
                <a:ext uri="{FF2B5EF4-FFF2-40B4-BE49-F238E27FC236}">
                  <a16:creationId xmlns:a16="http://schemas.microsoft.com/office/drawing/2014/main" id="{D4C4E4C4-20B7-4EAE-BF9C-432738C22751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-1020865" y="4584693"/>
              <a:ext cx="5780206" cy="100369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77516" y="1976256"/>
              <a:ext cx="13492497" cy="2379092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85;p18">
              <a:extLst>
                <a:ext uri="{FF2B5EF4-FFF2-40B4-BE49-F238E27FC236}">
                  <a16:creationId xmlns:a16="http://schemas.microsoft.com/office/drawing/2014/main" id="{89767EF2-A32F-4636-B69C-B88FE48A9F2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660" y="3543102"/>
              <a:ext cx="763680" cy="104158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297944" cy="1937980"/>
            <a:chOff x="6790324" y="2489542"/>
            <a:chExt cx="2297944" cy="1937980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15974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12718" cy="3010480"/>
            <a:chOff x="9149636" y="2084740"/>
            <a:chExt cx="2312718" cy="3010480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637496" cy="2050216"/>
              <a:chOff x="9824858" y="3045004"/>
              <a:chExt cx="1637496" cy="2050216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8" y="3310116"/>
                <a:ext cx="159743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29-06-2021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BE9FA60-81E0-435E-8F07-5F54C893A081}"/>
              </a:ext>
            </a:extLst>
          </p:cNvPr>
          <p:cNvGrpSpPr/>
          <p:nvPr/>
        </p:nvGrpSpPr>
        <p:grpSpPr>
          <a:xfrm>
            <a:off x="7226388" y="1614861"/>
            <a:ext cx="1597436" cy="1289558"/>
            <a:chOff x="7226388" y="1614861"/>
            <a:chExt cx="1597436" cy="1289558"/>
          </a:xfrm>
        </p:grpSpPr>
        <p:sp>
          <p:nvSpPr>
            <p:cNvPr id="60" name="Google Shape;165;p18">
              <a:extLst>
                <a:ext uri="{FF2B5EF4-FFF2-40B4-BE49-F238E27FC236}">
                  <a16:creationId xmlns:a16="http://schemas.microsoft.com/office/drawing/2014/main" id="{636F0910-ABE8-4894-8DC6-8BB901F2E8B1}"/>
                </a:ext>
              </a:extLst>
            </p:cNvPr>
            <p:cNvSpPr/>
            <p:nvPr/>
          </p:nvSpPr>
          <p:spPr>
            <a:xfrm rot="3300000" flipH="1">
              <a:off x="8223934" y="2656993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62D142D5-43E1-444E-A82C-3BE8F19C76AC}"/>
                </a:ext>
              </a:extLst>
            </p:cNvPr>
            <p:cNvCxnSpPr>
              <a:cxnSpLocks/>
              <a:stCxn id="60" idx="6"/>
            </p:cNvCxnSpPr>
            <p:nvPr/>
          </p:nvCxnSpPr>
          <p:spPr>
            <a:xfrm rot="3300000" flipH="1">
              <a:off x="7780190" y="2420906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63;p18">
              <a:extLst>
                <a:ext uri="{FF2B5EF4-FFF2-40B4-BE49-F238E27FC236}">
                  <a16:creationId xmlns:a16="http://schemas.microsoft.com/office/drawing/2014/main" id="{8CDE106A-D3B5-440C-ADB5-366F3707A15B}"/>
                </a:ext>
              </a:extLst>
            </p:cNvPr>
            <p:cNvSpPr/>
            <p:nvPr/>
          </p:nvSpPr>
          <p:spPr>
            <a:xfrm rot="1860000" flipH="1">
              <a:off x="7883272" y="2110338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" name="Elemento grafico 119" descr="Albero caducifoglio con riempimento a tinta unita">
              <a:extLst>
                <a:ext uri="{FF2B5EF4-FFF2-40B4-BE49-F238E27FC236}">
                  <a16:creationId xmlns:a16="http://schemas.microsoft.com/office/drawing/2014/main" id="{969C6AF1-77EB-45B6-A631-2F975DB8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9041" y="2275437"/>
              <a:ext cx="535879" cy="535879"/>
            </a:xfrm>
            <a:prstGeom prst="rect">
              <a:avLst/>
            </a:prstGeom>
          </p:spPr>
        </p:pic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2061A9BE-1F03-4587-B70B-C36C0C640D28}"/>
                </a:ext>
              </a:extLst>
            </p:cNvPr>
            <p:cNvSpPr txBox="1"/>
            <p:nvPr/>
          </p:nvSpPr>
          <p:spPr>
            <a:xfrm>
              <a:off x="7226388" y="195517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2017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18DCF6BB-C8D8-4B58-ADCC-1FFAAA9ED341}"/>
                </a:ext>
              </a:extLst>
            </p:cNvPr>
            <p:cNvSpPr txBox="1"/>
            <p:nvPr/>
          </p:nvSpPr>
          <p:spPr>
            <a:xfrm>
              <a:off x="7226388" y="1614861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Nuovo polo logistico Bologna.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1325241" y="2540886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4491401" y="4048814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2140291" y="4457344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2878844" y="223806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B1D55AE-7A3C-48F6-B52C-9BE03DD8B9D7}"/>
              </a:ext>
            </a:extLst>
          </p:cNvPr>
          <p:cNvGrpSpPr/>
          <p:nvPr/>
        </p:nvGrpSpPr>
        <p:grpSpPr>
          <a:xfrm>
            <a:off x="4492614" y="1313280"/>
            <a:ext cx="1985245" cy="2056594"/>
            <a:chOff x="4492614" y="1313280"/>
            <a:chExt cx="1985245" cy="2056594"/>
          </a:xfrm>
        </p:grpSpPr>
        <p:sp>
          <p:nvSpPr>
            <p:cNvPr id="188" name="Google Shape;165;p18">
              <a:extLst>
                <a:ext uri="{FF2B5EF4-FFF2-40B4-BE49-F238E27FC236}">
                  <a16:creationId xmlns:a16="http://schemas.microsoft.com/office/drawing/2014/main" id="{58D0A5FF-450A-41B3-8A10-FA4EF3AFBCA4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2771818C-CD8F-408A-BB18-8A01A96CE53B}"/>
                </a:ext>
              </a:extLst>
            </p:cNvPr>
            <p:cNvCxnSpPr>
              <a:cxnSpLocks/>
              <a:stCxn id="188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Google Shape;163;p18">
              <a:extLst>
                <a:ext uri="{FF2B5EF4-FFF2-40B4-BE49-F238E27FC236}">
                  <a16:creationId xmlns:a16="http://schemas.microsoft.com/office/drawing/2014/main" id="{814AD1FE-2232-4C69-B80B-997F78568D61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Elemento grafico 190" descr="Albero caducifoglio con riempimento a tinta unita">
              <a:extLst>
                <a:ext uri="{FF2B5EF4-FFF2-40B4-BE49-F238E27FC236}">
                  <a16:creationId xmlns:a16="http://schemas.microsoft.com/office/drawing/2014/main" id="{7771F10C-7357-4D20-A0EB-584AF2B38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192" name="CasellaDiTesto 191">
              <a:extLst>
                <a:ext uri="{FF2B5EF4-FFF2-40B4-BE49-F238E27FC236}">
                  <a16:creationId xmlns:a16="http://schemas.microsoft.com/office/drawing/2014/main" id="{B9CF96EE-30B9-4A5F-8890-5BE72E304B8E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93" name="CasellaDiTesto 192">
              <a:extLst>
                <a:ext uri="{FF2B5EF4-FFF2-40B4-BE49-F238E27FC236}">
                  <a16:creationId xmlns:a16="http://schemas.microsoft.com/office/drawing/2014/main" id="{13E5CA02-BA5E-4361-86F8-03E94595DE2D}"/>
                </a:ext>
              </a:extLst>
            </p:cNvPr>
            <p:cNvSpPr txBox="1"/>
            <p:nvPr/>
          </p:nvSpPr>
          <p:spPr>
            <a:xfrm>
              <a:off x="4493349" y="1313280"/>
              <a:ext cx="198451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656157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indissulubilmente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il proprio </a:t>
            </a:r>
            <a:r>
              <a:rPr lang="en-US" sz="2000" dirty="0" err="1">
                <a:latin typeface="+mj-lt"/>
              </a:rPr>
              <a:t>impegno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A1D404-0EAE-4FF3-BBFE-C08FD1DF44CE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048338"/>
            <a:ext cx="4790199" cy="4761323"/>
            <a:chOff x="5588102" y="417366"/>
            <a:chExt cx="5929322" cy="5893580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270620" y="42616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516535" y="417366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583485" y="99464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81765" y="203592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232173" y="103150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49384" y="3267612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277588" y="4411687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 zero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349810" y="4975288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16695" y="439431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 culturale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567689" y="4952883"/>
              <a:ext cx="1302549" cy="1335659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900" dirty="0">
                  <a:latin typeface="+mj-lt"/>
                </a:rPr>
                <a:t>Biodiversità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5611716" y="333568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5588101" y="2118412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  <p:pic>
          <p:nvPicPr>
            <p:cNvPr id="30" name="Elemento grafico 29">
              <a:extLst>
                <a:ext uri="{FF2B5EF4-FFF2-40B4-BE49-F238E27FC236}">
                  <a16:creationId xmlns:a16="http://schemas.microsoft.com/office/drawing/2014/main" id="{512530DB-B8CC-4E4A-93CB-BEDF2560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121" y="2393913"/>
              <a:ext cx="1969000" cy="1826662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9422</TotalTime>
  <Words>1521</Words>
  <Application>Microsoft Office PowerPoint</Application>
  <PresentationFormat>Widescreen</PresentationFormat>
  <Paragraphs>452</Paragraphs>
  <Slides>20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Futura BT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Facciamo una prova</dc:title>
  <dc:creator>Riccardo De Luca</dc:creator>
  <cp:lastModifiedBy>Riccardo De Luca</cp:lastModifiedBy>
  <cp:revision>36</cp:revision>
  <dcterms:created xsi:type="dcterms:W3CDTF">2021-10-06T15:41:43Z</dcterms:created>
  <dcterms:modified xsi:type="dcterms:W3CDTF">2021-11-20T18:12:42Z</dcterms:modified>
</cp:coreProperties>
</file>